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266" r:id="rId7"/>
    <p:sldId id="269" r:id="rId8"/>
    <p:sldId id="270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3" autoAdjust="0"/>
    <p:restoredTop sz="98586" autoAdjust="0"/>
  </p:normalViewPr>
  <p:slideViewPr>
    <p:cSldViewPr snapToGrid="0">
      <p:cViewPr varScale="1">
        <p:scale>
          <a:sx n="106" d="100"/>
          <a:sy n="106" d="100"/>
        </p:scale>
        <p:origin x="60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78833-7E40-4316-99C3-1AE1A6D05E4E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12F44-6DCA-48CE-AA8C-3570B8198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7A961-EB79-4166-AE25-A84A21E8A78F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A5C11-DC0D-4929-A23B-D14CF31F3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A717C-08F9-466A-AA06-673AB5F566BA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E73C0-FC49-4829-B766-86266B933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E72B9-2C4C-4752-833C-F992636C9F2B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2EB07-8CC0-4753-920E-F00D5B853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5959E-FA06-4C35-956A-363F2302E2B4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3A823-8749-4FCD-B84A-9BF947955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E41E-04F2-4202-870E-87B23DFF2673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48BF2-FBDF-42C0-9822-7571B7A77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53986-D220-474A-A2DD-D5E275FAAF3A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2855E-4987-4BFD-A6D7-4D3C48B31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3D1B7-37A3-4F83-A7EF-CFEE3D38833B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C499-3457-4747-BBB6-D9A7A4346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ACE20-0421-40C4-919D-0036F390004D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52D52-BCD0-4F4A-88C5-72D437BBF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CB1CD-956A-4A73-A726-29BDB8BF8EF2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705A9-9B91-497A-8797-71152CBCC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0F27-E133-4C2F-9042-088710B55005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DEB01-75D0-4A29-97FA-DF89F3C74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072E510-DD0D-469B-AEB5-8B0CC536A079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25450E58-9322-40AA-AF36-90755E1D5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.me/bashmedumk/9693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.me/bashmedumk/9829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bashmedumk/8738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bashmedumk/9165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wall-131180816_2890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bashmedumk/9520?single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089025" y="0"/>
            <a:ext cx="10345738" cy="99853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</a:t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РЕСУБЛИКИ БАШКОРТОСТАН</a:t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«УФИМСКИЙ МЕДИЦИНСКИЙ КОЛЛЕДЖ»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1709738"/>
            <a:ext cx="10015538" cy="187325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ru-RU" sz="3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досуга студентов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Студенческое общежитие №2</a:t>
            </a:r>
          </a:p>
        </p:txBody>
      </p:sp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5553075" y="6338888"/>
            <a:ext cx="1214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Уфа, 2025</a:t>
            </a:r>
          </a:p>
        </p:txBody>
      </p:sp>
      <p:pic>
        <p:nvPicPr>
          <p:cNvPr id="1331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-58738"/>
            <a:ext cx="11223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>
          <a:xfrm>
            <a:off x="823913" y="434975"/>
            <a:ext cx="10515600" cy="688975"/>
          </a:xfrm>
        </p:spPr>
        <p:txBody>
          <a:bodyPr/>
          <a:lstStyle/>
          <a:p>
            <a:pPr algn="ctr">
              <a:defRPr/>
            </a:pP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Экологическое воспитание. Экскурсия </a:t>
            </a:r>
          </a:p>
        </p:txBody>
      </p:sp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2553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104900" y="1112838"/>
            <a:ext cx="105394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	22 апреля 2025 г. студенты посетили БашГАУ. Познакомились с  лабораторией репродуктивной биологии и клонирования растений, где узнали побольше о разновидностях растений, и как их размножают. Так же посетили кабинеты фармакологии, где рассказали о значении медицинских препаратов для животных, а также зайдя в кабинет хирургии студенты были впечатлены современными технологиями, используемыми в этой области. Посетили музей ветеринарной анатомии и виварий (Охват 20 человек).</a:t>
            </a:r>
          </a:p>
        </p:txBody>
      </p:sp>
      <p:sp>
        <p:nvSpPr>
          <p:cNvPr id="25604" name="AutoShape 5" descr="b627e5e4-088b-44c1-a5d3-91d053fdc3b1"/>
          <p:cNvSpPr>
            <a:spLocks noChangeAspect="1" noChangeArrowheads="1"/>
          </p:cNvSpPr>
          <p:nvPr/>
        </p:nvSpPr>
        <p:spPr bwMode="auto">
          <a:xfrm>
            <a:off x="9226550" y="289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Rectangle 10"/>
          <p:cNvSpPr>
            <a:spLocks noChangeArrowheads="1"/>
          </p:cNvSpPr>
          <p:nvPr/>
        </p:nvSpPr>
        <p:spPr bwMode="auto">
          <a:xfrm>
            <a:off x="8986838" y="603726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 i="1"/>
          </a:p>
        </p:txBody>
      </p:sp>
      <p:pic>
        <p:nvPicPr>
          <p:cNvPr id="25606" name="Picture 12" descr="04b0923f-3f6f-4244-9788-b4e5bf52a7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2150" y="3063875"/>
            <a:ext cx="321945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4" descr="a4c4aa21-9f3a-4d7f-b858-40964173aba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9538" y="2935288"/>
            <a:ext cx="2147887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5" descr="52673826-662c-4675-a3d4-f5593f229b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82038" y="2954338"/>
            <a:ext cx="21590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Rectangle 16"/>
          <p:cNvSpPr>
            <a:spLocks noChangeArrowheads="1"/>
          </p:cNvSpPr>
          <p:nvPr/>
        </p:nvSpPr>
        <p:spPr bwMode="auto">
          <a:xfrm>
            <a:off x="600075" y="5919788"/>
            <a:ext cx="37195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1"/>
              <a:t>Лаборатория репродуктивной биологии и клонирования растений</a:t>
            </a:r>
          </a:p>
        </p:txBody>
      </p:sp>
      <p:sp>
        <p:nvSpPr>
          <p:cNvPr id="25610" name="Text Box 17"/>
          <p:cNvSpPr txBox="1">
            <a:spLocks noChangeArrowheads="1"/>
          </p:cNvSpPr>
          <p:nvPr/>
        </p:nvSpPr>
        <p:spPr bwMode="auto">
          <a:xfrm>
            <a:off x="8882063" y="5997575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i="1"/>
              <a:t>Виварий</a:t>
            </a:r>
          </a:p>
        </p:txBody>
      </p:sp>
      <p:sp>
        <p:nvSpPr>
          <p:cNvPr id="25611" name="Rectangle 18"/>
          <p:cNvSpPr>
            <a:spLocks noChangeArrowheads="1"/>
          </p:cNvSpPr>
          <p:nvPr/>
        </p:nvSpPr>
        <p:spPr bwMode="auto">
          <a:xfrm>
            <a:off x="4754563" y="5594350"/>
            <a:ext cx="28463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i="1">
                <a:hlinkClick r:id="rId6"/>
              </a:rPr>
              <a:t>https://t.me/bashmedumk/9693</a:t>
            </a:r>
            <a:endParaRPr lang="ru-RU" sz="1400" i="1"/>
          </a:p>
          <a:p>
            <a:pPr algn="ctr"/>
            <a:r>
              <a:rPr lang="ru-RU" sz="1400" i="1"/>
              <a:t>https://vk.com/wall-131180816_3003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>
          <a:xfrm>
            <a:off x="1212850" y="171450"/>
            <a:ext cx="10140950" cy="688975"/>
          </a:xfrm>
        </p:spPr>
        <p:txBody>
          <a:bodyPr/>
          <a:lstStyle/>
          <a:p>
            <a:pPr algn="ctr">
              <a:defRPr/>
            </a:pP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Окна Победы – Окна памяти  </a:t>
            </a:r>
          </a:p>
        </p:txBody>
      </p:sp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2553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104900" y="1800225"/>
            <a:ext cx="9180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	</a:t>
            </a:r>
          </a:p>
        </p:txBody>
      </p:sp>
      <p:sp>
        <p:nvSpPr>
          <p:cNvPr id="26628" name="AutoShape 5" descr="b627e5e4-088b-44c1-a5d3-91d053fdc3b1"/>
          <p:cNvSpPr>
            <a:spLocks noChangeAspect="1" noChangeArrowheads="1"/>
          </p:cNvSpPr>
          <p:nvPr/>
        </p:nvSpPr>
        <p:spPr bwMode="auto">
          <a:xfrm>
            <a:off x="9226550" y="289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1246188" y="901700"/>
            <a:ext cx="10293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 преддверии праздника День Победы  студенты приняли участие в акции «Окна Победы - Окна памяти». На окнах теперь не просто отражение весеннего неба - здесь фотографии ветеранов, георгиевские ленты, красные гвоздики (Охват 235человек).</a:t>
            </a:r>
          </a:p>
        </p:txBody>
      </p:sp>
      <p:pic>
        <p:nvPicPr>
          <p:cNvPr id="26630" name="Picture 8" descr="WhatsApp Image 2025-04-29 at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3425" y="2316163"/>
            <a:ext cx="3484563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9" descr="WhatsApp Image 2025-04-29 at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8025" y="2108200"/>
            <a:ext cx="2386013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0" descr="WhatsApp Image 2025-04-29 at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3250" y="2001838"/>
            <a:ext cx="2767013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Rectangle 11"/>
          <p:cNvSpPr>
            <a:spLocks noChangeArrowheads="1"/>
          </p:cNvSpPr>
          <p:nvPr/>
        </p:nvSpPr>
        <p:spPr bwMode="auto">
          <a:xfrm>
            <a:off x="1836738" y="5346700"/>
            <a:ext cx="2846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/>
              <a:t>https://vk.com/wall-131180816_3042</a:t>
            </a:r>
          </a:p>
        </p:txBody>
      </p:sp>
      <p:sp>
        <p:nvSpPr>
          <p:cNvPr id="26634" name="Rectangle 12"/>
          <p:cNvSpPr>
            <a:spLocks noChangeArrowheads="1"/>
          </p:cNvSpPr>
          <p:nvPr/>
        </p:nvSpPr>
        <p:spPr bwMode="auto">
          <a:xfrm>
            <a:off x="8421688" y="5402263"/>
            <a:ext cx="2373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>
                <a:hlinkClick r:id="rId6"/>
              </a:rPr>
              <a:t>https://t.me/bashmedumk/9829</a:t>
            </a:r>
            <a:endParaRPr lang="ru-RU" sz="1400" i="1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5008563" y="5070475"/>
            <a:ext cx="2603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C0C0C0"/>
                  </a:outerShdw>
                </a:effectLst>
              </a:rPr>
              <a:t>Окна Победы – Окна памяти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>
          <a:xfrm>
            <a:off x="838200" y="171450"/>
            <a:ext cx="10515600" cy="688975"/>
          </a:xfrm>
        </p:spPr>
        <p:txBody>
          <a:bodyPr/>
          <a:lstStyle/>
          <a:p>
            <a:pPr algn="ctr">
              <a:defRPr/>
            </a:pP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КАКИМИ МЫ БЫЛИ-КАКИМИ МЫ СТАЛИ.</a:t>
            </a:r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2553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104900" y="1800225"/>
            <a:ext cx="9180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	</a:t>
            </a:r>
          </a:p>
        </p:txBody>
      </p:sp>
      <p:sp>
        <p:nvSpPr>
          <p:cNvPr id="27652" name="AutoShape 5" descr="b627e5e4-088b-44c1-a5d3-91d053fdc3b1"/>
          <p:cNvSpPr>
            <a:spLocks noChangeAspect="1" noChangeArrowheads="1"/>
          </p:cNvSpPr>
          <p:nvPr/>
        </p:nvSpPr>
        <p:spPr bwMode="auto">
          <a:xfrm>
            <a:off x="9226550" y="289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3" name="Rectangle 10"/>
          <p:cNvSpPr>
            <a:spLocks noChangeArrowheads="1"/>
          </p:cNvSpPr>
          <p:nvPr/>
        </p:nvSpPr>
        <p:spPr bwMode="auto">
          <a:xfrm>
            <a:off x="8986838" y="603726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 i="1"/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822325" y="1060450"/>
            <a:ext cx="109664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Международный день защиты детей — праздник, цель которого - защитить права ребёнка, обратить внимание людей на проблемы несовершеннолетних, их роль и место в обществе.</a:t>
            </a:r>
          </a:p>
          <a:p>
            <a:r>
              <a:rPr lang="ru-RU"/>
              <a:t>В преддверии праздника студенты  подготовили фотоколлажи «Какими мы были - какими мы стали».Студенты решили вспомнить свои детские годы и показать, как изменились за это время. Каждый из нас когда-то был маленьким и беззаботным, и сегодня мы вспоминаем эти чудесные моменты.(Охват 35 человек).</a:t>
            </a:r>
          </a:p>
        </p:txBody>
      </p:sp>
      <p:sp>
        <p:nvSpPr>
          <p:cNvPr id="27655" name="AutoShape 9" descr="ab8699d2-344a-4e9c-8fa3-de829debd2a3"/>
          <p:cNvSpPr>
            <a:spLocks noChangeAspect="1" noChangeArrowheads="1"/>
          </p:cNvSpPr>
          <p:nvPr/>
        </p:nvSpPr>
        <p:spPr bwMode="auto">
          <a:xfrm>
            <a:off x="6196013" y="41925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/>
              <a:t>.</a:t>
            </a:r>
          </a:p>
        </p:txBody>
      </p:sp>
      <p:pic>
        <p:nvPicPr>
          <p:cNvPr id="27656" name="Picture 11" descr="WhatsApp Image 2025-05-27 at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4688" y="2717800"/>
            <a:ext cx="282257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2" descr="WhatsApp Image 2025-05-27 at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5013" y="2659063"/>
            <a:ext cx="3122612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3" descr="WhatsApp Image 2025-05-27 at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638" y="2808288"/>
            <a:ext cx="2925762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Text Box 16"/>
          <p:cNvSpPr txBox="1">
            <a:spLocks noChangeArrowheads="1"/>
          </p:cNvSpPr>
          <p:nvPr/>
        </p:nvSpPr>
        <p:spPr bwMode="auto">
          <a:xfrm>
            <a:off x="1820863" y="6162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7660" name="Text Box 17"/>
          <p:cNvSpPr txBox="1">
            <a:spLocks noChangeArrowheads="1"/>
          </p:cNvSpPr>
          <p:nvPr/>
        </p:nvSpPr>
        <p:spPr bwMode="auto">
          <a:xfrm>
            <a:off x="906463" y="5789613"/>
            <a:ext cx="2457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Arial" charset="0"/>
              </a:rPr>
              <a:t>Генералова Арина гр.101А.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646613" y="5761038"/>
            <a:ext cx="2314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Рамазанова Алсу гр.15М.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8658225" y="5746750"/>
            <a:ext cx="2652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Утяганова Аделина гр.401ф.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666750" y="6062663"/>
            <a:ext cx="326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https://</a:t>
            </a:r>
            <a:r>
              <a:rPr lang="ru-RU" sz="1400" i="1"/>
              <a:t>vk.com/wall-131180816_3155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8658225" y="6022975"/>
            <a:ext cx="2593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https://</a:t>
            </a:r>
            <a:r>
              <a:rPr lang="ru-RU" sz="1400" i="1"/>
              <a:t>t.me/bashmedumk/10257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5950" y="266700"/>
            <a:ext cx="10015538" cy="696913"/>
          </a:xfrm>
        </p:spPr>
        <p:txBody>
          <a:bodyPr/>
          <a:lstStyle/>
          <a:p>
            <a:pPr algn="just" eaLnBrk="1" hangingPunct="1"/>
            <a:endParaRPr lang="ru-RU" sz="2000">
              <a:latin typeface="Arial" charset="0"/>
              <a:cs typeface="Arial" charset="0"/>
            </a:endParaRPr>
          </a:p>
          <a:p>
            <a:pPr eaLnBrk="1" hangingPunct="1"/>
            <a:endParaRPr lang="ru-RU" sz="2000">
              <a:latin typeface="Arial" charset="0"/>
            </a:endParaRPr>
          </a:p>
        </p:txBody>
      </p:sp>
      <p:pic>
        <p:nvPicPr>
          <p:cNvPr id="1638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93663"/>
            <a:ext cx="1122363" cy="111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9" descr="d4b4f4c0-2440-4fdb-bb0f-8dfe637e47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5025" y="3532188"/>
            <a:ext cx="2636838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0" descr="7d53ec6c-95f6-48bd-8b92-c68ccab339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8238" y="3233738"/>
            <a:ext cx="18510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1" descr="9f6c17dc-8ae2-42ef-a9d5-243dde303e6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700" y="3578225"/>
            <a:ext cx="1871663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2" descr="70ae196f-fde3-47d0-9653-0152831cae7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04138" y="3138488"/>
            <a:ext cx="1884362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3" descr="abe4fa3a-af99-4abf-ab90-db806c031a5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21850" y="3686175"/>
            <a:ext cx="190023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1071563" y="0"/>
            <a:ext cx="10801350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/>
              <a:t>Студенчество – веселая пора!</a:t>
            </a:r>
          </a:p>
          <a:p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    	22 января 2025 года студенческий совет общежития №2 провел мероприятие «Студенчество - веселая пора…», приуроченное ко Дню российского студенчества. Мероприятие включало в себя спортивные, музыкальные и интеллектуальные игры. Участники смогли проявить свою смекалку, ловкость и знания в сфере медицины в различных конкурсах. Три команды веселых, быстрых, энергичных и смышленых студентов соревновались между собой.</a:t>
            </a:r>
          </a:p>
          <a:p>
            <a:r>
              <a:rPr lang="ru-RU" dirty="0"/>
              <a:t>1 место - команда «2×2»</a:t>
            </a:r>
          </a:p>
          <a:p>
            <a:r>
              <a:rPr lang="ru-RU" dirty="0"/>
              <a:t>2 место - команда «Спортивные девчонки»</a:t>
            </a:r>
          </a:p>
          <a:p>
            <a:r>
              <a:rPr lang="ru-RU" dirty="0"/>
              <a:t>3 место - команда «Радужки»</a:t>
            </a:r>
          </a:p>
          <a:p>
            <a:r>
              <a:rPr lang="ru-RU" dirty="0"/>
              <a:t>(Охват 30 человек)</a:t>
            </a:r>
          </a:p>
        </p:txBody>
      </p:sp>
      <p:sp>
        <p:nvSpPr>
          <p:cNvPr id="16393" name="Rectangle 15"/>
          <p:cNvSpPr>
            <a:spLocks noChangeArrowheads="1"/>
          </p:cNvSpPr>
          <p:nvPr/>
        </p:nvSpPr>
        <p:spPr bwMode="auto">
          <a:xfrm>
            <a:off x="4522788" y="6491288"/>
            <a:ext cx="363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https://vk.com/wall-131180816_2629</a:t>
            </a:r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309563" y="6134100"/>
            <a:ext cx="19288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1"/>
              <a:t>Конкурс «Прокладывающий путь»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2387600" y="5726113"/>
            <a:ext cx="1824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i="1"/>
              <a:t>Конкурс </a:t>
            </a:r>
          </a:p>
          <a:p>
            <a:pPr algn="ctr"/>
            <a:r>
              <a:rPr lang="ru-RU" sz="1400" i="1"/>
              <a:t>«Царство ребусов»</a:t>
            </a:r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7804150" y="5726113"/>
            <a:ext cx="1717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i="1"/>
              <a:t>Конкурс </a:t>
            </a:r>
          </a:p>
          <a:p>
            <a:pPr algn="ctr"/>
            <a:r>
              <a:rPr lang="ru-RU" sz="1400" i="1"/>
              <a:t>«Строение тела»</a:t>
            </a:r>
          </a:p>
        </p:txBody>
      </p:sp>
      <p:sp>
        <p:nvSpPr>
          <p:cNvPr id="16397" name="Text Box 14"/>
          <p:cNvSpPr txBox="1">
            <a:spLocks noChangeArrowheads="1"/>
          </p:cNvSpPr>
          <p:nvPr/>
        </p:nvSpPr>
        <p:spPr bwMode="auto">
          <a:xfrm>
            <a:off x="10036175" y="6173788"/>
            <a:ext cx="12652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i="1"/>
              <a:t>Конкурс</a:t>
            </a:r>
          </a:p>
          <a:p>
            <a:pPr algn="ctr"/>
            <a:r>
              <a:rPr lang="ru-RU" sz="1400" i="1"/>
              <a:t> «Я – хирург»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2400" y="325438"/>
            <a:ext cx="10015538" cy="750887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Культурный досуг студентов</a:t>
            </a:r>
          </a:p>
        </p:txBody>
      </p:sp>
      <p:sp>
        <p:nvSpPr>
          <p:cNvPr id="17410" name="TextBox 6"/>
          <p:cNvSpPr txBox="1">
            <a:spLocks noChangeArrowheads="1"/>
          </p:cNvSpPr>
          <p:nvPr/>
        </p:nvSpPr>
        <p:spPr bwMode="auto">
          <a:xfrm>
            <a:off x="5553075" y="6338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1741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-58738"/>
            <a:ext cx="11223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064788d0-3c5e-463d-adfe-8717445ed3af"/>
          <p:cNvPicPr>
            <a:picLocks noChangeAspect="1" noChangeArrowheads="1"/>
          </p:cNvPicPr>
          <p:nvPr/>
        </p:nvPicPr>
        <p:blipFill>
          <a:blip r:embed="rId3"/>
          <a:srcRect t="22270"/>
          <a:stretch>
            <a:fillRect/>
          </a:stretch>
        </p:blipFill>
        <p:spPr bwMode="auto">
          <a:xfrm>
            <a:off x="557213" y="1081089"/>
            <a:ext cx="3090081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0" y="3060700"/>
            <a:ext cx="4171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i="1" dirty="0"/>
              <a:t>31.01.25 посетили кинотеатр                                  </a:t>
            </a:r>
            <a:r>
              <a:rPr lang="ru-RU" sz="1400" i="1" dirty="0" err="1"/>
              <a:t>Синема</a:t>
            </a:r>
            <a:r>
              <a:rPr lang="ru-RU" sz="1400" i="1" dirty="0"/>
              <a:t> Парк Семья фильм «Злой город»</a:t>
            </a:r>
          </a:p>
        </p:txBody>
      </p:sp>
      <p:pic>
        <p:nvPicPr>
          <p:cNvPr id="17414" name="Picture 8" descr="a0cd89a2-77db-4fd5-9a6c-497f3d40df0e"/>
          <p:cNvPicPr>
            <a:picLocks noChangeAspect="1" noChangeArrowheads="1"/>
          </p:cNvPicPr>
          <p:nvPr/>
        </p:nvPicPr>
        <p:blipFill>
          <a:blip r:embed="rId4"/>
          <a:srcRect t="7993"/>
          <a:stretch>
            <a:fillRect/>
          </a:stretch>
        </p:blipFill>
        <p:spPr bwMode="auto">
          <a:xfrm>
            <a:off x="4889500" y="1028700"/>
            <a:ext cx="2994025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4581525" y="3092450"/>
            <a:ext cx="36703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i="1"/>
              <a:t>17.02.25 посетили национальный  молодежный театр РБ им.М.Карима</a:t>
            </a:r>
          </a:p>
          <a:p>
            <a:pPr algn="ctr"/>
            <a:r>
              <a:rPr lang="ru-RU" sz="1400" i="1"/>
              <a:t> «А зори здесь тихие». </a:t>
            </a:r>
          </a:p>
        </p:txBody>
      </p:sp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350" y="-49213"/>
            <a:ext cx="1125538" cy="111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AutoShape 11" descr="cd1224ce-9314-4240-9d2f-ecc852cc2e77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AutoShape 13" descr="cd1224ce-9314-4240-9d2f-ecc852cc2e77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9" name="Picture 14" descr="WhatsApp Image 2025-03-28 at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18588" y="1055688"/>
            <a:ext cx="2849562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Rectangle 15"/>
          <p:cNvSpPr>
            <a:spLocks noChangeArrowheads="1"/>
          </p:cNvSpPr>
          <p:nvPr/>
        </p:nvSpPr>
        <p:spPr bwMode="auto">
          <a:xfrm>
            <a:off x="8567738" y="3086100"/>
            <a:ext cx="36401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i="1"/>
              <a:t>28.03.2025 Молодежный театр  </a:t>
            </a:r>
          </a:p>
          <a:p>
            <a:pPr algn="ctr"/>
            <a:r>
              <a:rPr lang="ru-RU" sz="1400" i="1"/>
              <a:t>им. М.Карима спектакль «Брат Чичиков"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0463" y="366713"/>
            <a:ext cx="10015537" cy="5842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Акция «Дари добро»</a:t>
            </a:r>
            <a:endParaRPr lang="ru-RU" sz="2800">
              <a:latin typeface="Arial" charset="0"/>
            </a:endParaRPr>
          </a:p>
        </p:txBody>
      </p:sp>
      <p:pic>
        <p:nvPicPr>
          <p:cNvPr id="1945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38" y="0"/>
            <a:ext cx="1122363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928688" y="1143000"/>
            <a:ext cx="10737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	В преддверии замечательного праздника  «Международный женский день»,студенты подготовили нежные ,сладкие подарки для жильцов ГАУ СОН Республиканского геронтологического центра «Именлек».Каждый подарочек был сделан с душой ,теплом и любовью (Охват 10 человек).</a:t>
            </a:r>
          </a:p>
        </p:txBody>
      </p:sp>
      <p:pic>
        <p:nvPicPr>
          <p:cNvPr id="19460" name="Picture 6" descr="6b329fa2-dc66-42e7-bc27-d958e98746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8738" y="3003550"/>
            <a:ext cx="2116137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68b9de0e-3f84-4988-b162-0244286c76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75" y="2587625"/>
            <a:ext cx="2341563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668bd75e-479e-4696-a0d5-940843d065b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3588" y="2546350"/>
            <a:ext cx="22828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 descr="1274409f-4956-43e0-8e56-c90577dab44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375" y="3082925"/>
            <a:ext cx="21463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4008438" y="5795963"/>
            <a:ext cx="2846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/>
              <a:t>https://vk.com/wall-131180816_2784</a:t>
            </a:r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4341813" y="6167438"/>
            <a:ext cx="2373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/>
              <a:t>https://t.me/bashmedumk/8693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947738" y="0"/>
            <a:ext cx="10515600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«Мозговой штурм»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950913" y="896938"/>
            <a:ext cx="10515600" cy="13319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>
                <a:latin typeface="Arial" charset="0"/>
              </a:rPr>
              <a:t>        </a:t>
            </a:r>
            <a:r>
              <a:rPr lang="ru-RU" sz="1800">
                <a:latin typeface="Arial" charset="0"/>
              </a:rPr>
              <a:t>19 февраля провели шашечный турнир, посвященный Дню защитника Отечества. С большим усердием участники боролись за 1 место. Каждый из них проявил свою настойчивость, терпеливость и сосредоточенность (Охват 25 человек). 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49213"/>
            <a:ext cx="1125538" cy="111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WhatsApp Image 2025-02-20 at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2163" y="2620963"/>
            <a:ext cx="292576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WhatsApp Image 2025-02-20 at 17"/>
          <p:cNvPicPr>
            <a:picLocks noChangeAspect="1" noChangeArrowheads="1"/>
          </p:cNvPicPr>
          <p:nvPr/>
        </p:nvPicPr>
        <p:blipFill>
          <a:blip r:embed="rId4">
            <a:lum bright="-6000"/>
          </a:blip>
          <a:srcRect t="1950" b="17455"/>
          <a:stretch>
            <a:fillRect/>
          </a:stretch>
        </p:blipFill>
        <p:spPr bwMode="auto">
          <a:xfrm>
            <a:off x="1139825" y="2390775"/>
            <a:ext cx="257810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WhatsApp Image 2025-02-20 at 17"/>
          <p:cNvPicPr>
            <a:picLocks noChangeAspect="1" noChangeArrowheads="1"/>
          </p:cNvPicPr>
          <p:nvPr/>
        </p:nvPicPr>
        <p:blipFill>
          <a:blip r:embed="rId5"/>
          <a:srcRect l="2730" r="11302"/>
          <a:stretch>
            <a:fillRect/>
          </a:stretch>
        </p:blipFill>
        <p:spPr bwMode="auto">
          <a:xfrm>
            <a:off x="8364538" y="2330450"/>
            <a:ext cx="2674937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4295775" y="5040313"/>
            <a:ext cx="37607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/>
              <a:t>1 место:Петрова Варвара,группа 11Ф</a:t>
            </a:r>
          </a:p>
          <a:p>
            <a:r>
              <a:rPr lang="ru-RU" sz="1400" i="1"/>
              <a:t>2 место:Тимерянова Ангелина,группа 12Ф</a:t>
            </a:r>
          </a:p>
          <a:p>
            <a:r>
              <a:rPr lang="ru-RU" sz="1400" i="1"/>
              <a:t>3 место:Хайрова Камилла,группа 201Ф</a:t>
            </a:r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1268413" y="5040313"/>
            <a:ext cx="2373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i="1"/>
              <a:t>https://t.me/bashmedumk/8471</a:t>
            </a:r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8255000" y="5013325"/>
            <a:ext cx="2846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/>
              <a:t>https://vk.com/wall-131180816_2727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838200" y="268288"/>
            <a:ext cx="10515600" cy="660400"/>
          </a:xfrm>
        </p:spPr>
        <p:txBody>
          <a:bodyPr/>
          <a:lstStyle/>
          <a:p>
            <a:pPr algn="ctr" eaLnBrk="1" hangingPunct="1"/>
            <a:r>
              <a:rPr lang="ru-RU" sz="2800" b="1"/>
              <a:t>Праздничный концерт «Звуки весны»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838200" y="911225"/>
            <a:ext cx="10515600" cy="1371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>
                <a:latin typeface="Times New Roman" pitchFamily="18" charset="0"/>
              </a:rPr>
              <a:t>		5 марта студенты волонтерского отряда «Милосердие» посетили ГАУ СОН Республиканский геронтологический центр «Именлек» с праздничным концертом «Звуки весны». В теплой и душевной обстановке волонтеры исполнили песни на разных языках, выступили с народными танцами. Также прочли красивые стихотворения и исполнили очаровательные мелодии на музыкальных инструментах (Охват 32 человека).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49213"/>
            <a:ext cx="1125538" cy="111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164d4276-4b49-433d-a0ef-f0661c2650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339975"/>
            <a:ext cx="348138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b4037875-de2b-48ff-beb2-042b613641b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5313" y="3003550"/>
            <a:ext cx="3540125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a5234605-0127-4682-aa0f-7f8d7b20496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8500" y="2359025"/>
            <a:ext cx="3452813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8432800" y="4938713"/>
            <a:ext cx="32369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Мелодия на флейте </a:t>
            </a:r>
          </a:p>
          <a:p>
            <a:pPr algn="ctr"/>
            <a:r>
              <a:rPr lang="ru-RU" sz="1400"/>
              <a:t>«Цветущая вишня»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4729163" y="6038850"/>
            <a:ext cx="28463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i="1">
                <a:hlinkClick r:id="rId6"/>
              </a:rPr>
              <a:t>https://t.me/bashmedumk/8738</a:t>
            </a:r>
            <a:endParaRPr lang="ru-RU" sz="1400" i="1"/>
          </a:p>
          <a:p>
            <a:pPr algn="ctr"/>
            <a:r>
              <a:rPr lang="ru-RU" sz="1400" i="1"/>
              <a:t>https://vk.com/wall-131180816_2794</a:t>
            </a:r>
          </a:p>
        </p:txBody>
      </p:sp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674688" y="5049838"/>
            <a:ext cx="3208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/>
              <a:t>Башкирский танец «Байык»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09625" y="239713"/>
            <a:ext cx="10515600" cy="660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«Трезвое село»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4294967295"/>
          </p:nvPr>
        </p:nvSpPr>
        <p:spPr>
          <a:xfrm>
            <a:off x="838200" y="1136650"/>
            <a:ext cx="10515600" cy="7667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>
                <a:latin typeface="Arial" charset="0"/>
              </a:rPr>
              <a:t>		</a:t>
            </a:r>
            <a:r>
              <a:rPr lang="ru-RU" sz="1800">
                <a:latin typeface="Times New Roman" pitchFamily="18" charset="0"/>
              </a:rPr>
              <a:t>26 марта 2025года  студенческий совет общежития № 2 провел интерактивную беседу «Мы за трезвую Россию» в рамках республиканского конкурса «Трезвое село!». (Охват 250)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49213"/>
            <a:ext cx="1125538" cy="111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8" descr="WhatsApp Image 2025-03-26 at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2025650"/>
            <a:ext cx="2903537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9" descr="WhatsApp Image 2025-03-26 at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213" y="4430713"/>
            <a:ext cx="2859087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0" descr="WhatsApp Image 2025-03-26 at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86825" y="1979613"/>
            <a:ext cx="2963863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1" descr="WhatsApp Image 2025-03-26 at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29675" y="4349750"/>
            <a:ext cx="29876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2" descr="WhatsApp Image 2025-03-26 at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5113" y="2474913"/>
            <a:ext cx="3922712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4632325" y="5573713"/>
            <a:ext cx="28463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i="1">
                <a:hlinkClick r:id="rId8"/>
              </a:rPr>
              <a:t>https://t.me/bashmedumk/9165</a:t>
            </a:r>
            <a:endParaRPr lang="ru-RU" sz="1400" i="1"/>
          </a:p>
          <a:p>
            <a:pPr algn="ctr"/>
            <a:r>
              <a:rPr lang="ru-RU" sz="1400" i="1"/>
              <a:t>https://vk.com/wall-131180816_2885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49213"/>
            <a:ext cx="1125538" cy="111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6"/>
          <p:cNvSpPr>
            <a:spLocks noGrp="1"/>
          </p:cNvSpPr>
          <p:nvPr>
            <p:ph type="title"/>
          </p:nvPr>
        </p:nvSpPr>
        <p:spPr>
          <a:xfrm>
            <a:off x="1303338" y="336550"/>
            <a:ext cx="10317162" cy="862013"/>
          </a:xfrm>
        </p:spPr>
        <p:txBody>
          <a:bodyPr/>
          <a:lstStyle/>
          <a:p>
            <a:pPr>
              <a:defRPr/>
            </a:pPr>
            <a:r>
              <a:rPr lang="ru-RU" sz="2800">
                <a:latin typeface="Times New Roman" pitchFamily="18" charset="0"/>
              </a:rPr>
              <a:t>                              </a:t>
            </a: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МАСКИРОВОЧНЫЕ СЕТИ</a:t>
            </a:r>
            <a:b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br>
              <a:rPr lang="ru-RU" sz="1800">
                <a:latin typeface="Times New Roman" pitchFamily="18" charset="0"/>
              </a:rPr>
            </a:br>
            <a:r>
              <a:rPr lang="ru-RU" sz="1800">
                <a:latin typeface="Times New Roman" pitchFamily="18" charset="0"/>
              </a:rPr>
              <a:t>	 27 марта  волонтеры отряда «Милосердие» приняли участие в плетении маскировочных сетей для бойцов СВО. (Охват 15)</a:t>
            </a:r>
          </a:p>
        </p:txBody>
      </p:sp>
      <p:pic>
        <p:nvPicPr>
          <p:cNvPr id="23555" name="Picture 7" descr="WhatsApp Image 2025-03-27 at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2463" y="2171700"/>
            <a:ext cx="225107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WhatsApp Image 2025-03-27 at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8313" y="2178050"/>
            <a:ext cx="3690937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WhatsApp Image 2025-03-27 at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8950" y="2187575"/>
            <a:ext cx="2078038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4638675" y="5037138"/>
            <a:ext cx="3106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Плетение маскировочных сетей</a:t>
            </a:r>
          </a:p>
        </p:txBody>
      </p:sp>
      <p:sp>
        <p:nvSpPr>
          <p:cNvPr id="23559" name="Rectangle 11"/>
          <p:cNvSpPr>
            <a:spLocks noChangeArrowheads="1"/>
          </p:cNvSpPr>
          <p:nvPr/>
        </p:nvSpPr>
        <p:spPr bwMode="auto">
          <a:xfrm>
            <a:off x="4800600" y="5799138"/>
            <a:ext cx="28463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i="1">
                <a:hlinkClick r:id="rId6"/>
              </a:rPr>
              <a:t>https://vk.com/wall-131180816_2890</a:t>
            </a:r>
            <a:endParaRPr lang="ru-RU" sz="1400" i="1"/>
          </a:p>
          <a:p>
            <a:pPr algn="ctr"/>
            <a:r>
              <a:rPr lang="ru-RU" sz="1400" i="1"/>
              <a:t>https://t.me/bashmedumk/9178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838200" y="171450"/>
            <a:ext cx="10515600" cy="688975"/>
          </a:xfrm>
        </p:spPr>
        <p:txBody>
          <a:bodyPr/>
          <a:lstStyle/>
          <a:p>
            <a:pPr algn="ctr">
              <a:defRPr/>
            </a:pP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Спортивное мероприятие «Вперед по дороге здоровья»</a:t>
            </a:r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2553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104900" y="839788"/>
            <a:ext cx="91805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	11 апреля провели спортивное мероприятие «Вперед по дороге здоровья», посвященное Всемирному дню здоровья. Участники команд показали свою ловкость, силу, быстроту, а главное - получили заряд бодрости и массу положительных эмоций.</a:t>
            </a:r>
          </a:p>
          <a:p>
            <a:r>
              <a:rPr lang="ru-RU"/>
              <a:t>1 место - команда «Защитники иммунитета»</a:t>
            </a:r>
          </a:p>
          <a:p>
            <a:r>
              <a:rPr lang="ru-RU"/>
              <a:t>2 место - команда «Лучики света»</a:t>
            </a:r>
          </a:p>
          <a:p>
            <a:r>
              <a:rPr lang="ru-RU"/>
              <a:t>3 место - команда «Комета»</a:t>
            </a:r>
          </a:p>
          <a:p>
            <a:r>
              <a:rPr lang="ru-RU"/>
              <a:t>(Охват 110 человек).</a:t>
            </a:r>
          </a:p>
        </p:txBody>
      </p:sp>
      <p:sp>
        <p:nvSpPr>
          <p:cNvPr id="24580" name="AutoShape 5" descr="b627e5e4-088b-44c1-a5d3-91d053fdc3b1"/>
          <p:cNvSpPr>
            <a:spLocks noChangeAspect="1" noChangeArrowheads="1"/>
          </p:cNvSpPr>
          <p:nvPr/>
        </p:nvSpPr>
        <p:spPr bwMode="auto">
          <a:xfrm>
            <a:off x="9226550" y="289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4581" name="Picture 7" descr="b627e5e4-088b-44c1-a5d3-91d053fdc3b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3213" y="3238500"/>
            <a:ext cx="40132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7547253d-750c-477a-b536-06dcaecfff9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600" y="3267075"/>
            <a:ext cx="329247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9" descr="512dc84f-9303-485e-b222-75b45e9cf1c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75663" y="3252788"/>
            <a:ext cx="31877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1071563" y="6062663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/>
              <a:t>Спортивный конкурс </a:t>
            </a:r>
          </a:p>
          <a:p>
            <a:pPr algn="ctr"/>
            <a:r>
              <a:rPr lang="ru-RU" sz="1400" i="1"/>
              <a:t>«Богатырь»</a:t>
            </a:r>
          </a:p>
        </p:txBody>
      </p:sp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9112250" y="6161088"/>
            <a:ext cx="19827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/>
              <a:t>Спортивный конкурс</a:t>
            </a:r>
          </a:p>
          <a:p>
            <a:r>
              <a:rPr lang="ru-RU" sz="1400" i="1"/>
              <a:t> «Погоня за зайцами»</a:t>
            </a:r>
          </a:p>
        </p:txBody>
      </p:sp>
      <p:sp>
        <p:nvSpPr>
          <p:cNvPr id="24586" name="Rectangle 12"/>
          <p:cNvSpPr>
            <a:spLocks noChangeArrowheads="1"/>
          </p:cNvSpPr>
          <p:nvPr/>
        </p:nvSpPr>
        <p:spPr bwMode="auto">
          <a:xfrm>
            <a:off x="4689475" y="6183313"/>
            <a:ext cx="31019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>
                <a:hlinkClick r:id="rId6"/>
              </a:rPr>
              <a:t>https://t.me/bashmedumk/9520?single</a:t>
            </a:r>
            <a:endParaRPr lang="ru-RU" sz="1400" i="1"/>
          </a:p>
          <a:p>
            <a:r>
              <a:rPr lang="ru-RU" sz="1400" i="1"/>
              <a:t>https://vk.com/wall-131180816_2957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640</TotalTime>
  <Words>922</Words>
  <Application>Microsoft Office PowerPoint</Application>
  <PresentationFormat>Широкоэкранный</PresentationFormat>
  <Paragraphs>85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ГОСУДАРСТВЕННОЕ АВТОНОМНОЕ ПРОФЕССИОНАЛЬНОЕ  ОБРАЗОВАТЕЛЬНОЕ УЧРЕЖДЕНИЕ РЕСУБЛИКИ БАШКОРТОСТАН «УФИМСКИЙ МЕДИЦИНСКИЙ КОЛЛЕДЖ»</vt:lpstr>
      <vt:lpstr>Презентация PowerPoint</vt:lpstr>
      <vt:lpstr>Презентация PowerPoint</vt:lpstr>
      <vt:lpstr>Презентация PowerPoint</vt:lpstr>
      <vt:lpstr>«Мозговой штурм»</vt:lpstr>
      <vt:lpstr>Праздничный концерт «Звуки весны»</vt:lpstr>
      <vt:lpstr>«Трезвое село»</vt:lpstr>
      <vt:lpstr>                              МАСКИРОВОЧНЫЕ СЕТИ    27 марта  волонтеры отряда «Милосердие» приняли участие в плетении маскировочных сетей для бойцов СВО. (Охват 15)</vt:lpstr>
      <vt:lpstr>Спортивное мероприятие «Вперед по дороге здоровья»</vt:lpstr>
      <vt:lpstr>Экологическое воспитание. Экскурсия </vt:lpstr>
      <vt:lpstr>Окна Победы – Окна памяти  </vt:lpstr>
      <vt:lpstr>КАКИМИ МЫ БЫЛИ-КАКИМИ МЫ СТАЛИ.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1</cp:lastModifiedBy>
  <cp:revision>245</cp:revision>
  <dcterms:created xsi:type="dcterms:W3CDTF">2023-11-21T14:23:59Z</dcterms:created>
  <dcterms:modified xsi:type="dcterms:W3CDTF">2025-07-02T09:51:08Z</dcterms:modified>
</cp:coreProperties>
</file>